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14" r:id="rId2"/>
    <p:sldId id="511" r:id="rId3"/>
    <p:sldId id="508" r:id="rId4"/>
    <p:sldId id="509" r:id="rId5"/>
    <p:sldId id="515" r:id="rId6"/>
    <p:sldId id="516" r:id="rId7"/>
    <p:sldId id="517" r:id="rId8"/>
    <p:sldId id="514" r:id="rId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94558"/>
  </p:normalViewPr>
  <p:slideViewPr>
    <p:cSldViewPr snapToGrid="0" snapToObjects="1">
      <p:cViewPr varScale="1">
        <p:scale>
          <a:sx n="145" d="100"/>
          <a:sy n="145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5" y="1520487"/>
            <a:ext cx="769183" cy="9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95958" y="1635747"/>
            <a:ext cx="39015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Slack-Lato"/>
              </a:rPr>
              <a:t>Professor Bill Buchanan OBE.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sana ullah jan">
            <a:extLst>
              <a:ext uri="{FF2B5EF4-FFF2-40B4-BE49-F238E27FC236}">
                <a16:creationId xmlns:a16="http://schemas.microsoft.com/office/drawing/2014/main" id="{0003BF5F-F46D-1C69-5224-CAE9C385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70" y="2043831"/>
            <a:ext cx="818305" cy="8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8DF1D-C038-A712-E77D-EA9E81C2365C}"/>
              </a:ext>
            </a:extLst>
          </p:cNvPr>
          <p:cNvSpPr txBox="1"/>
          <p:nvPr/>
        </p:nvSpPr>
        <p:spPr>
          <a:xfrm>
            <a:off x="6506677" y="2518946"/>
            <a:ext cx="275558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600" dirty="0"/>
              <a:t>Sana Ullah Jan</a:t>
            </a:r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627F0A3-E2B7-9937-0F10-3AFBC9F8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9" y="1374506"/>
            <a:ext cx="5058773" cy="4011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53" y="2405408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1374506"/>
            <a:ext cx="1522538" cy="730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3866768"/>
            <a:ext cx="1522538" cy="730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297476" y="2223640"/>
            <a:ext cx="7283942" cy="147809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AE73B9-BBEA-3CA2-D7A4-2EB81C72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" y="1566010"/>
            <a:ext cx="7772400" cy="4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161169-C47E-35ED-9183-5B8DF5FE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" y="1347537"/>
            <a:ext cx="8662737" cy="43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214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cloud architecture&#10;&#10;Description automatically generated">
            <a:extLst>
              <a:ext uri="{FF2B5EF4-FFF2-40B4-BE49-F238E27FC236}">
                <a16:creationId xmlns:a16="http://schemas.microsoft.com/office/drawing/2014/main" id="{87F690FC-C8D4-1FA0-61B8-11F360DA9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7" y="1750291"/>
            <a:ext cx="7772400" cy="39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347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654A868D070CE6939B4E300BCF675EA9_video_dashinit.mp4">
            <a:hlinkClick r:id="" action="ppaction://media"/>
            <a:extLst>
              <a:ext uri="{FF2B5EF4-FFF2-40B4-BE49-F238E27FC236}">
                <a16:creationId xmlns:a16="http://schemas.microsoft.com/office/drawing/2014/main" id="{89D4D472-C24E-DCAE-D508-A741AE87A4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9674" y="1582837"/>
            <a:ext cx="6817489" cy="38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85136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66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8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76</Words>
  <Application>Microsoft Macintosh PowerPoint</Application>
  <PresentationFormat>On-screen Show (16:10)</PresentationFormat>
  <Paragraphs>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Slack-Lato</vt:lpstr>
      <vt:lpstr>Office Theme</vt:lpstr>
      <vt:lpstr>Introduction   Module Overview Timetable vSoC 2  Prof Bill Buchanan OBE https://asecuritysite.com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  Module Overview Timetable vSoC 2  Prof Bill Buchanan OBE https://asecuritysite.com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21</cp:revision>
  <dcterms:modified xsi:type="dcterms:W3CDTF">2024-09-18T11:00:42Z</dcterms:modified>
</cp:coreProperties>
</file>